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sldIdLst>
    <p:sldId id="266" r:id="rId5"/>
    <p:sldId id="270" r:id="rId6"/>
    <p:sldId id="271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AFE6-52F8-436F-9DAC-607E2BE5A9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Great Falls Pre-Release center is looking for personally motivated, qualified people to fill various positions working to assist individuals in the successful transition back into the community at large.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AFE6-52F8-436F-9DAC-607E2BE5A9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6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en-US" dirty="0"/>
              <a:t>Great Falls Pre-Release Services, Inc.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6765100" cy="12314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1019 15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Street North</a:t>
            </a:r>
          </a:p>
          <a:p>
            <a:r>
              <a:rPr lang="en-US" dirty="0">
                <a:solidFill>
                  <a:schemeClr val="tx1"/>
                </a:solidFill>
              </a:rPr>
              <a:t>Great Falls, MT  59401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869257-C8AB-46DA-8C59-39D3A6D8E40C}"/>
              </a:ext>
            </a:extLst>
          </p:cNvPr>
          <p:cNvSpPr txBox="1"/>
          <p:nvPr/>
        </p:nvSpPr>
        <p:spPr>
          <a:xfrm>
            <a:off x="684212" y="5184397"/>
            <a:ext cx="624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“A Chance for Change”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94483"/>
            <a:ext cx="8534400" cy="3615267"/>
          </a:xfrm>
        </p:spPr>
        <p:txBody>
          <a:bodyPr>
            <a:norm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A non-profit Community Corrections worksite with three campuses.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Minimum security and residential in nature.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Operate as a jail alternative program.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A community service program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3171"/>
            <a:ext cx="8534400" cy="1507067"/>
          </a:xfrm>
        </p:spPr>
        <p:txBody>
          <a:bodyPr>
            <a:normAutofit/>
          </a:bodyPr>
          <a:lstStyle/>
          <a:p>
            <a:r>
              <a:rPr lang="en-US" sz="2800" dirty="0"/>
              <a:t>What is the Great Falls Pre-Release Services, Inc.?</a:t>
            </a:r>
          </a:p>
        </p:txBody>
      </p:sp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EE8FF6-63BC-4D7B-924D-86C28121C07D}"/>
              </a:ext>
            </a:extLst>
          </p:cNvPr>
          <p:cNvSpPr txBox="1"/>
          <p:nvPr/>
        </p:nvSpPr>
        <p:spPr>
          <a:xfrm>
            <a:off x="805343" y="629174"/>
            <a:ext cx="658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Opportunities</a:t>
            </a:r>
            <a:r>
              <a:rPr lang="en-US" sz="2800" dirty="0"/>
              <a:t> for employment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A0FCB8-5953-48F2-ADBC-BDC12CC11E70}"/>
              </a:ext>
            </a:extLst>
          </p:cNvPr>
          <p:cNvSpPr txBox="1"/>
          <p:nvPr/>
        </p:nvSpPr>
        <p:spPr>
          <a:xfrm>
            <a:off x="662730" y="1803633"/>
            <a:ext cx="104778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Compliance Officer (CO)</a:t>
            </a:r>
          </a:p>
          <a:p>
            <a:pPr algn="ctr"/>
            <a:r>
              <a:rPr lang="en-US" sz="3200" dirty="0"/>
              <a:t>Correctional Treatment Specialist (CTS)</a:t>
            </a:r>
          </a:p>
          <a:p>
            <a:pPr algn="ctr"/>
            <a:r>
              <a:rPr lang="en-US" sz="3200" dirty="0"/>
              <a:t>Staff </a:t>
            </a:r>
            <a:r>
              <a:rPr lang="en-US" sz="3200" dirty="0" smtClean="0"/>
              <a:t>Cook</a:t>
            </a:r>
          </a:p>
          <a:p>
            <a:pPr algn="ctr"/>
            <a:r>
              <a:rPr lang="en-US" sz="3200" dirty="0" smtClean="0"/>
              <a:t>Maintenance Assistant</a:t>
            </a:r>
          </a:p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For information refer to job descriptions on www.gfprc.org</a:t>
            </a:r>
            <a:endParaRPr lang="en-US" sz="35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All Positions Require: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/>
              <a:t>Valid Montana driver license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/>
              <a:t>Pass a Federal background check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/>
              <a:t>Pre-employment drug screening</a:t>
            </a:r>
          </a:p>
        </p:txBody>
      </p:sp>
    </p:spTree>
    <p:extLst>
      <p:ext uri="{BB962C8B-B14F-4D97-AF65-F5344CB8AC3E}">
        <p14:creationId xmlns:p14="http://schemas.microsoft.com/office/powerpoint/2010/main" val="7893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Employment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Most Positions Are Full Time Hours</a:t>
            </a:r>
          </a:p>
          <a:p>
            <a:pPr algn="ctr"/>
            <a:r>
              <a:rPr lang="en-US" dirty="0" smtClean="0"/>
              <a:t>Competitive Industry Pay</a:t>
            </a:r>
          </a:p>
          <a:p>
            <a:pPr algn="ctr"/>
            <a:r>
              <a:rPr lang="en-US" dirty="0" smtClean="0"/>
              <a:t>Health Benefits with 80% of premium paid by GFPRS</a:t>
            </a:r>
          </a:p>
          <a:p>
            <a:pPr algn="ctr"/>
            <a:r>
              <a:rPr lang="en-US" dirty="0" smtClean="0"/>
              <a:t>Dental Benefits </a:t>
            </a:r>
            <a:r>
              <a:rPr lang="en-US" dirty="0"/>
              <a:t>with 80% of premium paid by GFPRS</a:t>
            </a:r>
          </a:p>
          <a:p>
            <a:pPr algn="ctr"/>
            <a:r>
              <a:rPr lang="en-US" dirty="0" smtClean="0"/>
              <a:t>Paid Annual Leave</a:t>
            </a:r>
          </a:p>
          <a:p>
            <a:pPr algn="ctr"/>
            <a:r>
              <a:rPr lang="en-US" dirty="0" smtClean="0"/>
              <a:t>Paid Sick Leave</a:t>
            </a:r>
          </a:p>
          <a:p>
            <a:pPr algn="ctr"/>
            <a:r>
              <a:rPr lang="en-US" dirty="0" smtClean="0"/>
              <a:t>10 Paid Holidays</a:t>
            </a:r>
          </a:p>
          <a:p>
            <a:pPr algn="ctr"/>
            <a:r>
              <a:rPr lang="en-US" dirty="0" smtClean="0"/>
              <a:t>Life Insurance at 1.5 times annual salary up to $50,000</a:t>
            </a:r>
          </a:p>
          <a:p>
            <a:pPr algn="ctr"/>
            <a:r>
              <a:rPr lang="en-US" dirty="0" smtClean="0"/>
              <a:t>401K Retirement Plan with 4% matching to eligible employees</a:t>
            </a:r>
          </a:p>
          <a:p>
            <a:pPr algn="ctr"/>
            <a:r>
              <a:rPr lang="en-US" dirty="0" smtClean="0"/>
              <a:t>Discretionary Bonuses</a:t>
            </a:r>
          </a:p>
          <a:p>
            <a:pPr algn="ctr"/>
            <a:r>
              <a:rPr lang="en-US" dirty="0" smtClean="0"/>
              <a:t>Vision Plan</a:t>
            </a:r>
          </a:p>
          <a:p>
            <a:pPr algn="ctr"/>
            <a:r>
              <a:rPr lang="en-US" dirty="0" smtClean="0"/>
              <a:t>FLEX Benefit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97641F-80E3-4ED5-88F0-10ED197A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14400" y="381740"/>
            <a:ext cx="10194525" cy="5355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68482E-A16F-4B71-92E7-37FD123677B0}"/>
              </a:ext>
            </a:extLst>
          </p:cNvPr>
          <p:cNvSpPr txBox="1"/>
          <p:nvPr/>
        </p:nvSpPr>
        <p:spPr>
          <a:xfrm>
            <a:off x="1083075" y="1120676"/>
            <a:ext cx="94369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to apply: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Pick up an application  at 1019 15</a:t>
            </a:r>
            <a:r>
              <a:rPr lang="en-US" sz="2400" baseline="30000" dirty="0"/>
              <a:t>th</a:t>
            </a:r>
            <a:r>
              <a:rPr lang="en-US" sz="2400" dirty="0"/>
              <a:t> Street North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Apply online at gfprc.org click on the employment tab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For additional questions or information contact Human Resources at (406</a:t>
            </a:r>
            <a:r>
              <a:rPr lang="en-US" sz="2400"/>
              <a:t>) </a:t>
            </a:r>
            <a:r>
              <a:rPr lang="en-US" sz="2400" smtClean="0"/>
              <a:t>455-9354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71397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B414F3-C833-4395-8C69-0E806C518171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Custom</PresentationFormat>
  <Paragraphs>43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Slice</vt:lpstr>
      <vt:lpstr>Great Falls Pre-Release Services, Inc.</vt:lpstr>
      <vt:lpstr>What is the Great Falls Pre-Release Services, Inc.?</vt:lpstr>
      <vt:lpstr>PowerPoint Presentation</vt:lpstr>
      <vt:lpstr>Employment Benefits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2021-03-30T21:41:47Z</dcterms:created>
  <dcterms:modified xsi:type="dcterms:W3CDTF">2021-04-02T15:10:16Z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